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56" r:id="rId2"/>
    <p:sldId id="257" r:id="rId3"/>
    <p:sldId id="259" r:id="rId4"/>
    <p:sldId id="288" r:id="rId5"/>
    <p:sldId id="289" r:id="rId6"/>
    <p:sldId id="261" r:id="rId7"/>
    <p:sldId id="269" r:id="rId8"/>
    <p:sldId id="270" r:id="rId9"/>
    <p:sldId id="271" r:id="rId10"/>
    <p:sldId id="272" r:id="rId11"/>
    <p:sldId id="274" r:id="rId12"/>
    <p:sldId id="275" r:id="rId13"/>
    <p:sldId id="262" r:id="rId14"/>
    <p:sldId id="276" r:id="rId15"/>
    <p:sldId id="263" r:id="rId16"/>
    <p:sldId id="265" r:id="rId17"/>
    <p:sldId id="278" r:id="rId18"/>
    <p:sldId id="266" r:id="rId19"/>
    <p:sldId id="267" r:id="rId20"/>
    <p:sldId id="284" r:id="rId21"/>
    <p:sldId id="286" r:id="rId22"/>
    <p:sldId id="285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37" autoAdjust="0"/>
  </p:normalViewPr>
  <p:slideViewPr>
    <p:cSldViewPr>
      <p:cViewPr varScale="1">
        <p:scale>
          <a:sx n="45" d="100"/>
          <a:sy n="45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FE3B3A-40FB-40DB-95E1-7F897ED4791E}" type="datetimeFigureOut">
              <a:rPr lang="cs-CZ" smtClean="0"/>
              <a:pPr/>
              <a:t>23.4.2017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E864E6-EC5B-4739-B5CD-62A2A691EF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4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E3B3A-40FB-40DB-95E1-7F897ED4791E}" type="datetimeFigureOut">
              <a:rPr lang="cs-CZ" smtClean="0"/>
              <a:pPr/>
              <a:t>23.4.2017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E864E6-EC5B-4739-B5CD-62A2A691EF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4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E3B3A-40FB-40DB-95E1-7F897ED4791E}" type="datetimeFigureOut">
              <a:rPr lang="cs-CZ" smtClean="0"/>
              <a:pPr/>
              <a:t>23.4.2017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E864E6-EC5B-4739-B5CD-62A2A691EF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4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E3B3A-40FB-40DB-95E1-7F897ED4791E}" type="datetimeFigureOut">
              <a:rPr lang="cs-CZ" smtClean="0"/>
              <a:pPr/>
              <a:t>23.4.2017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E864E6-EC5B-4739-B5CD-62A2A691EF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 spd="slow" advClick="0" advTm="4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E3B3A-40FB-40DB-95E1-7F897ED4791E}" type="datetimeFigureOut">
              <a:rPr lang="cs-CZ" smtClean="0"/>
              <a:pPr/>
              <a:t>23.4.2017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E864E6-EC5B-4739-B5CD-62A2A691EF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4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E3B3A-40FB-40DB-95E1-7F897ED4791E}" type="datetimeFigureOut">
              <a:rPr lang="cs-CZ" smtClean="0"/>
              <a:pPr/>
              <a:t>23.4.2017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E864E6-EC5B-4739-B5CD-62A2A691EF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4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E3B3A-40FB-40DB-95E1-7F897ED4791E}" type="datetimeFigureOut">
              <a:rPr lang="cs-CZ" smtClean="0"/>
              <a:pPr/>
              <a:t>23.4.2017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E864E6-EC5B-4739-B5CD-62A2A691EF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4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E3B3A-40FB-40DB-95E1-7F897ED4791E}" type="datetimeFigureOut">
              <a:rPr lang="cs-CZ" smtClean="0"/>
              <a:pPr/>
              <a:t>23.4.2017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E864E6-EC5B-4739-B5CD-62A2A691EF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4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E3B3A-40FB-40DB-95E1-7F897ED4791E}" type="datetimeFigureOut">
              <a:rPr lang="cs-CZ" smtClean="0"/>
              <a:pPr/>
              <a:t>23.4.2017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E864E6-EC5B-4739-B5CD-62A2A691EF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4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7FE3B3A-40FB-40DB-95E1-7F897ED4791E}" type="datetimeFigureOut">
              <a:rPr lang="cs-CZ" smtClean="0"/>
              <a:pPr/>
              <a:t>23.4.2017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E864E6-EC5B-4739-B5CD-62A2A691EF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4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FE3B3A-40FB-40DB-95E1-7F897ED4791E}" type="datetimeFigureOut">
              <a:rPr lang="cs-CZ" smtClean="0"/>
              <a:pPr/>
              <a:t>23.4.2017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E864E6-EC5B-4739-B5CD-62A2A691EF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4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7FE3B3A-40FB-40DB-95E1-7F897ED4791E}" type="datetimeFigureOut">
              <a:rPr lang="cs-CZ" smtClean="0"/>
              <a:pPr/>
              <a:t>23.4.2017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0E864E6-EC5B-4739-B5CD-62A2A691EF6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 spd="slow" advClick="0" advTm="4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ondra\Plocha\KARIN\Roxette%20Best%20of\Roxette%20-%20It%20Must%20have%20Been%20Love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navyhlidce.inf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5736" y="1124744"/>
            <a:ext cx="6172200" cy="66484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 Black" pitchFamily="34" charset="0"/>
              </a:rPr>
              <a:t>Mateřská škola Na Vyhlídce a Lesní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2924944"/>
            <a:ext cx="6172200" cy="4968552"/>
          </a:xfrm>
        </p:spPr>
        <p:txBody>
          <a:bodyPr>
            <a:noAutofit/>
          </a:bodyPr>
          <a:lstStyle/>
          <a:p>
            <a:r>
              <a:rPr lang="cs-CZ" sz="3600" dirty="0" smtClean="0"/>
              <a:t>Pořádají  oslavu u příležitosti čtyřicátých narozenin MŠ Lesní</a:t>
            </a:r>
            <a:endParaRPr lang="cs-CZ" sz="3600" dirty="0"/>
          </a:p>
        </p:txBody>
      </p:sp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ondra\Plocha\akademie 2017\fotky tříd\Snímek 4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456384" cy="432048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Kočičky-Včeličky speciální třídy</a:t>
            </a:r>
            <a:endParaRPr lang="cs-CZ" dirty="0"/>
          </a:p>
        </p:txBody>
      </p:sp>
      <p:pic>
        <p:nvPicPr>
          <p:cNvPr id="6146" name="Picture 2" descr="C:\Documents and Settings\ondra\Plocha\akademie 2017\fotky tříd\Snímek 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4320480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Budoucnost………</a:t>
            </a:r>
            <a:endParaRPr lang="cs-CZ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331639" y="2708919"/>
          <a:ext cx="6034270" cy="2664297"/>
        </p:xfrm>
        <a:graphic>
          <a:graphicData uri="http://schemas.openxmlformats.org/presentationml/2006/ole">
            <p:oleObj spid="_x0000_s4098" name="Acrobat Document" r:id="rId4" imgW="14173200" imgH="8019948" progId="AcroExch.Document.7">
              <p:embed/>
            </p:oleObj>
          </a:graphicData>
        </a:graphic>
      </p:graphicFrame>
      <p:pic>
        <p:nvPicPr>
          <p:cNvPr id="5" name="Mája a medvídci mix.mp3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Mája a medvídci mix.mp3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304800" cy="304800"/>
          </a:xfrm>
          <a:prstGeom prst="rect">
            <a:avLst/>
          </a:prstGeom>
        </p:spPr>
      </p:pic>
      <p:pic>
        <p:nvPicPr>
          <p:cNvPr id="7" name="Mája a medvídci mix.mp3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581400"/>
            <a:ext cx="304800" cy="304800"/>
          </a:xfrm>
          <a:prstGeom prst="rect">
            <a:avLst/>
          </a:prstGeom>
        </p:spPr>
      </p:pic>
      <p:pic>
        <p:nvPicPr>
          <p:cNvPr id="8" name="Roxette - It Must have Been Lov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590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9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619672" y="2564904"/>
          <a:ext cx="5832648" cy="2448272"/>
        </p:xfrm>
        <a:graphic>
          <a:graphicData uri="http://schemas.openxmlformats.org/presentationml/2006/ole">
            <p:oleObj spid="_x0000_s5122" name="Acrobat Document" r:id="rId3" imgW="11344046" imgH="8019948" progId="AcroExch.Document.7">
              <p:embed/>
            </p:oleObj>
          </a:graphicData>
        </a:graphic>
      </p:graphicFrame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99656"/>
          </a:xfrm>
        </p:spPr>
        <p:txBody>
          <a:bodyPr>
            <a:normAutofit/>
          </a:bodyPr>
          <a:lstStyle/>
          <a:p>
            <a:endParaRPr lang="cs-CZ" sz="3600" b="1" dirty="0" smtClean="0"/>
          </a:p>
          <a:p>
            <a:endParaRPr lang="cs-CZ" sz="3600" b="1" dirty="0" smtClean="0"/>
          </a:p>
          <a:p>
            <a:r>
              <a:rPr lang="cs-CZ" sz="3600" dirty="0" smtClean="0"/>
              <a:t>Minulost</a:t>
            </a:r>
            <a:r>
              <a:rPr lang="cs-CZ" sz="3600" b="1" dirty="0" smtClean="0"/>
              <a:t>…….</a:t>
            </a:r>
          </a:p>
          <a:p>
            <a:pPr>
              <a:buNone/>
            </a:pPr>
            <a:endParaRPr lang="cs-CZ" sz="36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6490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074" name="Picture 2" descr="C:\Documents and Settings\ondra\Plocha\akademie 2017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056784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sz="3600" dirty="0" smtClean="0"/>
              <a:t>Provoz </a:t>
            </a:r>
            <a:r>
              <a:rPr lang="cs-CZ" sz="3600" dirty="0" smtClean="0"/>
              <a:t>zahájen 1.9.1980</a:t>
            </a:r>
          </a:p>
          <a:p>
            <a:r>
              <a:rPr lang="cs-CZ" sz="3600" dirty="0" smtClean="0"/>
              <a:t>Kapacita 50 </a:t>
            </a:r>
            <a:r>
              <a:rPr lang="cs-CZ" sz="3600" dirty="0" smtClean="0"/>
              <a:t>dětí</a:t>
            </a:r>
            <a:endParaRPr lang="cs-CZ" sz="3600" dirty="0" smtClean="0"/>
          </a:p>
          <a:p>
            <a:r>
              <a:rPr lang="cs-CZ" sz="3600" dirty="0" smtClean="0"/>
              <a:t>2 třídy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ěruška\Desktop\P8220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/>
              <a:t>Kapacita školy byla od 1.9.2010 </a:t>
            </a:r>
          </a:p>
          <a:p>
            <a:pPr>
              <a:buNone/>
            </a:pPr>
            <a:r>
              <a:rPr lang="cs-CZ" sz="3600" dirty="0" smtClean="0"/>
              <a:t>   60 dětí</a:t>
            </a:r>
          </a:p>
          <a:p>
            <a:r>
              <a:rPr lang="cs-CZ" sz="3600" dirty="0" smtClean="0"/>
              <a:t>Kapacita školy byla  od1.9.2014      66 dětí</a:t>
            </a:r>
          </a:p>
          <a:p>
            <a:r>
              <a:rPr lang="cs-CZ" sz="3600" dirty="0" smtClean="0"/>
              <a:t>Máme 3 třídy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Současnost ……</a:t>
            </a:r>
            <a:endParaRPr lang="cs-CZ" sz="3600" b="1" dirty="0"/>
          </a:p>
        </p:txBody>
      </p:sp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100_4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3356992"/>
            <a:ext cx="4343400" cy="3071813"/>
          </a:xfrm>
          <a:prstGeom prst="rect">
            <a:avLst/>
          </a:prstGeom>
        </p:spPr>
      </p:pic>
      <p:pic>
        <p:nvPicPr>
          <p:cNvPr id="6" name="Picture 2" descr="C:\Documents and Settings\PC\Plocha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700808"/>
            <a:ext cx="4191000" cy="3143250"/>
          </a:xfrm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ndra\Plocha\akademie 2017\fotky tříd\7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888432" cy="388843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Sluníčka-</a:t>
            </a:r>
            <a:r>
              <a:rPr lang="cs-CZ" sz="3600" b="1" dirty="0" err="1" smtClean="0"/>
              <a:t>středňáci</a:t>
            </a:r>
            <a:endParaRPr lang="cs-CZ" sz="3600" b="1" dirty="0"/>
          </a:p>
        </p:txBody>
      </p:sp>
      <p:pic>
        <p:nvPicPr>
          <p:cNvPr id="30722" name="Picture 2" descr="C:\Documents and Settings\ondra\Plocha\akademie 2017\fotky tříd\17918543_1544812932228056_23219034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887670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Hvězdičky-naši nejstarší</a:t>
            </a:r>
            <a:endParaRPr lang="cs-CZ" sz="3600" b="1" dirty="0"/>
          </a:p>
        </p:txBody>
      </p:sp>
      <p:pic>
        <p:nvPicPr>
          <p:cNvPr id="4" name="Picture 2" descr="C:\Documents and Settings\ondra\Plocha\akademie 2017\fotky tříd\7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152907" cy="3114680"/>
          </a:xfrm>
          <a:prstGeom prst="rect">
            <a:avLst/>
          </a:prstGeom>
          <a:noFill/>
        </p:spPr>
      </p:pic>
      <p:pic>
        <p:nvPicPr>
          <p:cNvPr id="5" name="Picture 3" descr="C:\Documents and Settings\ondra\Plocha\akademie 2017\fotky tříd\7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96952"/>
            <a:ext cx="4632325" cy="34750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3600" dirty="0" smtClean="0"/>
              <a:t>Kamarádi , pojďme spolu tančit……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8" name="Picture 4" descr="C:\Documents and Settings\ondra\Plocha\akademie 2017\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776864" cy="2520280"/>
          </a:xfrm>
          <a:prstGeom prst="rect">
            <a:avLst/>
          </a:prstGeom>
          <a:noFill/>
        </p:spPr>
      </p:pic>
      <p:pic>
        <p:nvPicPr>
          <p:cNvPr id="1029" name="Picture 5" descr="C:\Documents and Settings\ondra\Plocha\akademie 2017\Pa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25144"/>
            <a:ext cx="2160240" cy="1504950"/>
          </a:xfrm>
          <a:prstGeom prst="rect">
            <a:avLst/>
          </a:prstGeom>
          <a:noFill/>
        </p:spPr>
      </p:pic>
      <p:pic>
        <p:nvPicPr>
          <p:cNvPr id="1030" name="Picture 6" descr="C:\Documents and Settings\ondra\Plocha\akademie 2017\Pa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941168"/>
            <a:ext cx="1878013" cy="15049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Včeličky- naši nejmladší</a:t>
            </a:r>
            <a:endParaRPr lang="cs-CZ" sz="3200" b="1" dirty="0"/>
          </a:p>
        </p:txBody>
      </p:sp>
      <p:pic>
        <p:nvPicPr>
          <p:cNvPr id="27650" name="Picture 2" descr="C:\Documents and Settings\ondra\Plocha\akademie 2017\fotky tříd\17918620_1300462366658076_76137188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4199246" cy="2362076"/>
          </a:xfrm>
          <a:prstGeom prst="rect">
            <a:avLst/>
          </a:prstGeom>
          <a:noFill/>
        </p:spPr>
      </p:pic>
      <p:pic>
        <p:nvPicPr>
          <p:cNvPr id="27651" name="Picture 3" descr="C:\Documents and Settings\ondra\Plocha\akademie 2017\fotky tříd\17889003_1300462893324690_131239292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33056"/>
            <a:ext cx="4023431" cy="22631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Milá Lesní přejeme ti  vše </a:t>
            </a:r>
            <a:r>
              <a:rPr lang="cs-CZ" dirty="0" err="1" smtClean="0"/>
              <a:t>nej</a:t>
            </a:r>
            <a:r>
              <a:rPr lang="cs-CZ" dirty="0" smtClean="0"/>
              <a:t>….</a:t>
            </a:r>
            <a:endParaRPr lang="cs-CZ" dirty="0"/>
          </a:p>
        </p:txBody>
      </p:sp>
      <p:pic>
        <p:nvPicPr>
          <p:cNvPr id="28674" name="Picture 2" descr="C:\Documents and Settings\ondra\Plocha\akademie 2017\narozeninovy-do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7150" y="1481138"/>
            <a:ext cx="3669699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Více na …..</a:t>
            </a:r>
          </a:p>
          <a:p>
            <a:pPr>
              <a:buNone/>
            </a:pPr>
            <a:r>
              <a:rPr lang="cs-CZ" dirty="0" smtClean="0"/>
              <a:t>    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msnavyhlidce.info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471664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sz="3600" dirty="0" smtClean="0"/>
              <a:t>Minulost</a:t>
            </a:r>
            <a:r>
              <a:rPr lang="cs-CZ" sz="3600" b="1" dirty="0" smtClean="0"/>
              <a:t>…..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C:\Documents and Settings\ondra\Plocha\akademie 2017\Logo_Lesn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549275"/>
            <a:ext cx="8280400" cy="28813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provoz městské mateřské školy a jeslí zahájen 10.5.1977</a:t>
            </a:r>
          </a:p>
          <a:p>
            <a:r>
              <a:rPr lang="cs-CZ" dirty="0" smtClean="0"/>
              <a:t>Soukromou mateřskou školou se stala v roce 1993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Documents and Settings\ondra\Plocha\akademie 2017\17974165_10210537776258109_632508195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077" y="1481138"/>
            <a:ext cx="5075845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1.9.2017 – spojení s </a:t>
            </a:r>
            <a:r>
              <a:rPr lang="cs-CZ" sz="3600" dirty="0" smtClean="0"/>
              <a:t>mateřskou </a:t>
            </a:r>
          </a:p>
          <a:p>
            <a:r>
              <a:rPr lang="cs-CZ" sz="3600" dirty="0" smtClean="0"/>
              <a:t>š</a:t>
            </a:r>
            <a:r>
              <a:rPr lang="cs-CZ" sz="3600" dirty="0" smtClean="0"/>
              <a:t>kolou Na </a:t>
            </a:r>
            <a:r>
              <a:rPr lang="cs-CZ" sz="3600" dirty="0" smtClean="0"/>
              <a:t>Vyhlídce 1143, stala se městskou mateřskou školou</a:t>
            </a:r>
          </a:p>
          <a:p>
            <a:r>
              <a:rPr lang="cs-CZ" sz="3600" dirty="0" smtClean="0"/>
              <a:t>Kapacita 103</a:t>
            </a:r>
            <a:endParaRPr lang="cs-CZ" sz="3600" dirty="0" smtClean="0"/>
          </a:p>
          <a:p>
            <a:r>
              <a:rPr lang="cs-CZ" sz="3600" dirty="0" smtClean="0"/>
              <a:t>Máme 5 tříd</a:t>
            </a:r>
          </a:p>
          <a:p>
            <a:endParaRPr lang="cs-CZ" sz="36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1143000"/>
          </a:xfrm>
        </p:spPr>
        <p:txBody>
          <a:bodyPr>
            <a:normAutofit/>
          </a:bodyPr>
          <a:lstStyle/>
          <a:p>
            <a:r>
              <a:rPr lang="cs-CZ" sz="3600" b="1" dirty="0" err="1" smtClean="0"/>
              <a:t>Součastnost</a:t>
            </a:r>
            <a:r>
              <a:rPr lang="cs-CZ" sz="3600" dirty="0" smtClean="0"/>
              <a:t>…….</a:t>
            </a:r>
            <a:endParaRPr lang="cs-CZ" sz="3600" dirty="0"/>
          </a:p>
        </p:txBody>
      </p:sp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ondra\Plocha\akademie 2017\fotky tříd\Snímek 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102224" cy="381642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Sluníčka –naši nejmladší</a:t>
            </a:r>
            <a:endParaRPr lang="cs-CZ" sz="3600" b="1" dirty="0"/>
          </a:p>
        </p:txBody>
      </p:sp>
      <p:pic>
        <p:nvPicPr>
          <p:cNvPr id="12289" name="Picture 1" descr="C:\Documents and Settings\ondra\Plocha\akademie 2017\fotky tříd\Snímek 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3240360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ondra\Plocha\akademie 2017\fotky tříd\Snímek 4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744884" cy="3888432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Berušky-</a:t>
            </a:r>
            <a:r>
              <a:rPr lang="cs-CZ" b="1" dirty="0" err="1" smtClean="0"/>
              <a:t>středňáci</a:t>
            </a:r>
            <a:r>
              <a:rPr lang="cs-CZ" b="1" dirty="0" smtClean="0"/>
              <a:t> </a:t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10242" name="Picture 2" descr="C:\Documents and Settings\ondra\Plocha\akademie 2017\fotky tříd\Snímek 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3691064" cy="45091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36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Motýlci- naši nejstarší</a:t>
            </a:r>
            <a:endParaRPr lang="cs-CZ" sz="3600" b="1" dirty="0"/>
          </a:p>
        </p:txBody>
      </p:sp>
      <p:pic>
        <p:nvPicPr>
          <p:cNvPr id="6" name="Picture 2" descr="C:\Documents and Settings\ondra\Plocha\akademie 2017\fotky tříd\Snímek 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3168352" cy="1872208"/>
          </a:xfrm>
          <a:prstGeom prst="rect">
            <a:avLst/>
          </a:prstGeom>
          <a:noFill/>
        </p:spPr>
      </p:pic>
      <p:pic>
        <p:nvPicPr>
          <p:cNvPr id="7" name="Picture 3" descr="C:\Documents and Settings\ondra\Plocha\akademie 2017\fotky tříd\Snímek 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140968"/>
            <a:ext cx="3168352" cy="2681496"/>
          </a:xfrm>
          <a:prstGeom prst="rect">
            <a:avLst/>
          </a:prstGeom>
          <a:noFill/>
        </p:spPr>
      </p:pic>
      <p:pic>
        <p:nvPicPr>
          <p:cNvPr id="8" name="Picture 4" descr="C:\Documents and Settings\ondra\Plocha\akademie 2017\fotky tříd\Snímek 4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12976"/>
            <a:ext cx="2592288" cy="26277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1417</TotalTime>
  <Words>122</Words>
  <Application>Microsoft Office PowerPoint</Application>
  <PresentationFormat>Předvádění na obrazovce (4:3)</PresentationFormat>
  <Paragraphs>47</Paragraphs>
  <Slides>22</Slides>
  <Notes>0</Notes>
  <HiddenSlides>0</HiddenSlides>
  <MMClips>1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Shluk</vt:lpstr>
      <vt:lpstr>Acrobat Document</vt:lpstr>
      <vt:lpstr>Mateřská škola Na Vyhlídce a Lesní</vt:lpstr>
      <vt:lpstr>Snímek 2</vt:lpstr>
      <vt:lpstr>Snímek 3</vt:lpstr>
      <vt:lpstr>Snímek 4</vt:lpstr>
      <vt:lpstr>Snímek 5</vt:lpstr>
      <vt:lpstr>Součastnost…….</vt:lpstr>
      <vt:lpstr>Sluníčka –naši nejmladší</vt:lpstr>
      <vt:lpstr>Berušky-středňáci  </vt:lpstr>
      <vt:lpstr>Motýlci- naši nejstarší</vt:lpstr>
      <vt:lpstr>Kočičky-Včeličky speciální třídy</vt:lpstr>
      <vt:lpstr>Budoucnost………</vt:lpstr>
      <vt:lpstr>Snímek 12</vt:lpstr>
      <vt:lpstr>Snímek 13</vt:lpstr>
      <vt:lpstr>Snímek 14</vt:lpstr>
      <vt:lpstr>Snímek 15</vt:lpstr>
      <vt:lpstr>Současnost ……</vt:lpstr>
      <vt:lpstr>Snímek 17</vt:lpstr>
      <vt:lpstr>Sluníčka-středňáci</vt:lpstr>
      <vt:lpstr>Hvězdičky-naši nejstarší</vt:lpstr>
      <vt:lpstr>Včeličky- naši nejmladší</vt:lpstr>
      <vt:lpstr>Milá Lesní přejeme ti  vše nej….</vt:lpstr>
      <vt:lpstr>Snímek 22</vt:lpstr>
    </vt:vector>
  </TitlesOfParts>
  <Company>Název společnosti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Mateřská škola Na Vyhlídce a Lesní</dc:title>
  <dc:creator>Vaše jméno</dc:creator>
  <cp:lastModifiedBy>Vaše jméno</cp:lastModifiedBy>
  <cp:revision>73</cp:revision>
  <dcterms:created xsi:type="dcterms:W3CDTF">2017-04-06T13:45:28Z</dcterms:created>
  <dcterms:modified xsi:type="dcterms:W3CDTF">2017-04-23T18:38:35Z</dcterms:modified>
</cp:coreProperties>
</file>